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4" r:id="rId13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09"/>
    <p:restoredTop sz="97030"/>
  </p:normalViewPr>
  <p:slideViewPr>
    <p:cSldViewPr snapToGrid="0">
      <p:cViewPr varScale="1">
        <p:scale>
          <a:sx n="160" d="100"/>
          <a:sy n="160" d="100"/>
        </p:scale>
        <p:origin x="5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DE83F-90B5-E5AE-EB08-EF64265A1D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C84BCB7-F4BD-52EB-1CEC-C8C19B5F5C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2F6AB1D-EAF3-BF60-A317-15C34F48E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4931F-BF42-B448-91E1-E3DEF55AE182}" type="datetimeFigureOut">
              <a:rPr lang="es-CO" smtClean="0"/>
              <a:t>21/03/24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4409F14-8E1F-0B76-6977-C4D0518BE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0F3EC15-34C5-AE68-6EBA-B0C3292B7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B33F9-86C1-AA41-82EE-1BE52BA8805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22102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A813A2-1A7E-6884-582D-966008BCA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7FDCAD2-2A64-3257-942E-5767101C00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8B91E02-30C1-E576-CE9D-44EE4DF8A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4931F-BF42-B448-91E1-E3DEF55AE182}" type="datetimeFigureOut">
              <a:rPr lang="es-CO" smtClean="0"/>
              <a:t>21/03/24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58F51DA-970A-1C37-D520-16E1AEF07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91FCF51-D6E4-EDF7-9AC7-AA35917D8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B33F9-86C1-AA41-82EE-1BE52BA8805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28791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91D0CC7-AB9E-B6D7-12CA-AE26670CB6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2FCB50C-435C-62D9-DA1A-78820DA232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9697710-FB8C-1970-D300-250C364D9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4931F-BF42-B448-91E1-E3DEF55AE182}" type="datetimeFigureOut">
              <a:rPr lang="es-CO" smtClean="0"/>
              <a:t>21/03/24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B36A7E2-4616-2CA3-BBF4-2E56127D0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CBE9D67-75A0-19E9-B0D0-63C809E44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B33F9-86C1-AA41-82EE-1BE52BA8805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5028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BB4DDC-87E7-8FE9-A668-7961D7F8D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F91518-1502-431B-72BE-A0B0156C5E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3CD3B7F-0CEF-7669-4DC0-66D880F66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4931F-BF42-B448-91E1-E3DEF55AE182}" type="datetimeFigureOut">
              <a:rPr lang="es-CO" smtClean="0"/>
              <a:t>21/03/24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B84597A-E41E-AC46-AF2B-95AC66BA6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41E3760-B918-FC23-C7DF-78668F6D6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B33F9-86C1-AA41-82EE-1BE52BA8805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80616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4F0676-EF3F-52AE-120C-55FC9BAC6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F0434BC-CDCC-F563-8F63-873A2EAA89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A07FDFE-2DE9-F999-104D-E002B4FC5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4931F-BF42-B448-91E1-E3DEF55AE182}" type="datetimeFigureOut">
              <a:rPr lang="es-CO" smtClean="0"/>
              <a:t>21/03/24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4502A1C-C021-7E1F-2873-CB6736D0C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64105B8-0BC1-24CA-D539-6F57929D2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B33F9-86C1-AA41-82EE-1BE52BA8805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02987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8BA68F-1B75-B29B-8FA1-B68494032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F537040-B022-051E-281D-0F84BD430C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50E87BE-001A-E539-DBE0-763986BBDE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034520D-D5C9-24AD-1B77-E5AE6F777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4931F-BF42-B448-91E1-E3DEF55AE182}" type="datetimeFigureOut">
              <a:rPr lang="es-CO" smtClean="0"/>
              <a:t>21/03/24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829DC85-901C-EB48-57C3-25A55438C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60C39F0-EE54-ED2E-A79E-A56290020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B33F9-86C1-AA41-82EE-1BE52BA8805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88610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E02F71-BC9F-4DA4-6840-54AF6B71F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BD60DE3-7916-60C3-A5DE-CDAB1173F9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2687153-97AD-8D0E-75F2-D90BA74F2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41ADB86-51A0-252C-3D9C-721312CEAE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E62A905-0C85-AD8F-6F42-AFC61768A5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4C7DD1B-9FD4-1025-D2F4-256D87741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4931F-BF42-B448-91E1-E3DEF55AE182}" type="datetimeFigureOut">
              <a:rPr lang="es-CO" smtClean="0"/>
              <a:t>21/03/24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6504CB5-338F-F65F-446F-FA7EC3412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AB7324B-4FEF-E38A-8973-F9A5C86E5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B33F9-86C1-AA41-82EE-1BE52BA8805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58928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88D449-1BA9-F653-79D2-954F53D29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721B1EC-7570-4EF3-CC7E-4A048EEE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4931F-BF42-B448-91E1-E3DEF55AE182}" type="datetimeFigureOut">
              <a:rPr lang="es-CO" smtClean="0"/>
              <a:t>21/03/24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78285F7-691D-D05F-C478-0AF675062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45A3034-80E5-9430-D969-87D99536D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B33F9-86C1-AA41-82EE-1BE52BA8805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54255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9B162A9-B74B-E9BE-8A43-3AAA91F44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4931F-BF42-B448-91E1-E3DEF55AE182}" type="datetimeFigureOut">
              <a:rPr lang="es-CO" smtClean="0"/>
              <a:t>21/03/24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8BE20DF-662E-D478-391E-735F48927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E2CD27D-1EF2-FC5A-1D43-48E0AE3B3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B33F9-86C1-AA41-82EE-1BE52BA8805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2348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A16B9A-9439-FB27-D2BF-7C4C45A0F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F91C5B2-438B-C9AA-C05C-CABAD52B9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AF61701-3844-A4BB-D16E-27F301036D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48BBAEA-77D1-492F-0419-01C3CA596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4931F-BF42-B448-91E1-E3DEF55AE182}" type="datetimeFigureOut">
              <a:rPr lang="es-CO" smtClean="0"/>
              <a:t>21/03/24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DBCBF5D-042A-B73A-D0D4-5FFAC32E7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CFAC4EA-0CF2-D7F8-72D9-4C7729FBD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B33F9-86C1-AA41-82EE-1BE52BA8805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44215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92E949-EFD2-8CE7-66F1-0D96EAF0C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E439F50-121A-7228-E3B6-6AC61A79DF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F0920B7-2AC1-767A-99AF-7EF5660BA8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EFB0888-9EBD-E338-2160-C678E78D4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4931F-BF42-B448-91E1-E3DEF55AE182}" type="datetimeFigureOut">
              <a:rPr lang="es-CO" smtClean="0"/>
              <a:t>21/03/24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A49B896-75BD-7836-BD63-B69E9423D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591F527-4808-B75D-A264-2392FBF9A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B33F9-86C1-AA41-82EE-1BE52BA8805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12726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B170E67-2F72-414F-E61E-B5969FFE3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CEDBBD0-52C5-447F-2BA0-39DB00EB93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C9F9263-259E-206B-9475-1701C275B1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074931F-BF42-B448-91E1-E3DEF55AE182}" type="datetimeFigureOut">
              <a:rPr lang="es-CO" smtClean="0"/>
              <a:t>21/03/24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E0D3259-6185-7A27-73DE-5231245D64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02C9806-7DF1-3341-AB5A-8726A2C039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0B33F9-86C1-AA41-82EE-1BE52BA8805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40031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svg"/><Relationship Id="rId4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svg"/><Relationship Id="rId4" Type="http://schemas.openxmlformats.org/officeDocument/2006/relationships/image" Target="../media/image4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svg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74EC458-B02E-C557-062B-EE7FDC623F10}"/>
              </a:ext>
              <a:ext uri="{147F2762-F138-4A5C-976F-8EAC2B608ADB}">
                <a16:predDERef xmlns:a16="http://schemas.microsoft.com/office/drawing/2014/main" pred="{C1C2EB49-5A59-BE57-964A-84E08A7E5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7762" y="643467"/>
            <a:ext cx="2103076" cy="5571066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2D6008F6-B4FD-20C3-1937-72A02D3B41E5}"/>
              </a:ext>
              <a:ext uri="{147F2762-F138-4A5C-976F-8EAC2B608ADB}">
                <a16:predDERef xmlns:a16="http://schemas.microsoft.com/office/drawing/2014/main" pred="{B5DB683A-9DCA-358E-F1C5-19B04C75F5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5449" y="643467"/>
            <a:ext cx="221449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165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FE171DB-6BCF-1E5F-D650-AABE57A6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604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Explicación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del </a:t>
            </a:r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motivo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detención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 </a:t>
            </a:r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Explicación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del </a:t>
            </a:r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proceso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8315CBE8-0DCC-C116-F80D-BC952301BB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527" y="2365285"/>
            <a:ext cx="5251674" cy="3938756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4A5D702F-ABDB-901A-42E4-DF530A2CD5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70798" y="2365285"/>
            <a:ext cx="5251674" cy="393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4225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FE171DB-6BCF-1E5F-D650-AABE57A6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604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Explicación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del </a:t>
            </a:r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motivo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detención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 </a:t>
            </a:r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Explicación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hechos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id="{774447DE-BF78-4D9F-6495-ADEE005B0D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527" y="2365285"/>
            <a:ext cx="5251674" cy="3938756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:a16="http://schemas.microsoft.com/office/drawing/2014/main" id="{3B447771-3899-287C-DEE4-541B2F2CFF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70798" y="2365285"/>
            <a:ext cx="5251674" cy="393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9550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3BC3B5-8C38-70AB-292C-5CC9F7CB7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8052FDD-920B-713B-CB0B-F4DADA220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05553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E9B1F90-7740-8A06-086D-8C94A9595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604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Autoincriminación: detención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708625ED-A9DB-4825-4677-A0FE8A6C8D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527" y="2365285"/>
            <a:ext cx="5251674" cy="3938756"/>
          </a:xfrm>
          <a:prstGeom prst="rect">
            <a:avLst/>
          </a:prstGeom>
        </p:spPr>
      </p:pic>
      <p:pic>
        <p:nvPicPr>
          <p:cNvPr id="10" name="Gráfico 9">
            <a:extLst>
              <a:ext uri="{FF2B5EF4-FFF2-40B4-BE49-F238E27FC236}">
                <a16:creationId xmlns:a16="http://schemas.microsoft.com/office/drawing/2014/main" id="{D5772009-2838-F571-DD3D-FA94390E95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70798" y="2365285"/>
            <a:ext cx="5251674" cy="393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0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0FF40D3-24FE-0836-1843-D1CE8F434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604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Autoincriminación: MP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903AAF98-F2F6-596F-FA62-74042F9416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527" y="2365285"/>
            <a:ext cx="5251674" cy="3938756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4C6A1E3B-F838-2249-4C47-A1B41BFD61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70798" y="2365285"/>
            <a:ext cx="5251674" cy="393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927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5292249-6F7F-B679-C6A7-061EB6B03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604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Autoincriminación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durante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declaración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9DB995C4-2EAC-71D6-E8DE-867A809B09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527" y="2365285"/>
            <a:ext cx="5251674" cy="3938756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6232E891-185F-2F99-FC3C-727FCD819F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70798" y="2365285"/>
            <a:ext cx="5251674" cy="393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46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7EE70A7-8B9A-D510-7819-995EF9797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604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Autoincriminación: por amenazas o agresión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DA4BFFB7-9DAF-019E-5CDA-D55F66380D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527" y="2365285"/>
            <a:ext cx="5251674" cy="3938756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4C5904C5-8973-4D25-CAFD-DEF5CB2F25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70798" y="2365285"/>
            <a:ext cx="5251674" cy="393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071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9BACBDE-2C8D-182B-B1E7-B846345D3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604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Autoincriminación: audiencia inicial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9BC2FD9F-D579-F7BE-7081-D749BC7437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527" y="2365285"/>
            <a:ext cx="5251674" cy="3938756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CAAE79DB-CEF0-282B-F4A6-9752F84499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70798" y="2365285"/>
            <a:ext cx="5251674" cy="393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111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74686DD-C98D-693E-A8E9-5F6BB2313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604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Explicación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motivo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detención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 </a:t>
            </a:r>
            <a:r>
              <a:rPr lang="en-US" sz="5200" dirty="0" err="1"/>
              <a:t>d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urante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detención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C3F0D648-5221-6D44-03DB-1F75D7C362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527" y="2365285"/>
            <a:ext cx="5251674" cy="3938756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17D3E1F0-2A46-E73F-B3AA-1367F14BFE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70798" y="2365285"/>
            <a:ext cx="5251674" cy="393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513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FE171DB-6BCF-1E5F-D650-AABE57A6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604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Explicación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del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motivo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detención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 </a:t>
            </a:r>
            <a:r>
              <a:rPr lang="en-US" sz="5200" dirty="0" err="1"/>
              <a:t>m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otivo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acusación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0C56E179-764E-7CFE-3633-BF3C1974E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527" y="2365285"/>
            <a:ext cx="5251674" cy="3938756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D090FF09-075D-039D-BBD2-92157D5D5B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70798" y="2365285"/>
            <a:ext cx="5251674" cy="393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89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FE171DB-6BCF-1E5F-D650-AABE57A6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604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Explicación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del </a:t>
            </a:r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motivo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detención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</a:t>
            </a:r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lectura de declaración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id="{F07C0ECC-F527-DF7F-3E5F-E32F04169F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527" y="2365285"/>
            <a:ext cx="5251674" cy="3938756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:a16="http://schemas.microsoft.com/office/drawing/2014/main" id="{8263CFB3-3E7D-28EC-D2FC-30B27FFD4F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70798" y="2365285"/>
            <a:ext cx="5251674" cy="393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14825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62359308C733147A209A9423741ABB1" ma:contentTypeVersion="16" ma:contentTypeDescription="Crear nuevo documento." ma:contentTypeScope="" ma:versionID="46cc87e7723544f0ef0a90085231f4be">
  <xsd:schema xmlns:xsd="http://www.w3.org/2001/XMLSchema" xmlns:xs="http://www.w3.org/2001/XMLSchema" xmlns:p="http://schemas.microsoft.com/office/2006/metadata/properties" xmlns:ns2="d2d4c2ad-b63f-415b-82f0-3296fc2966de" xmlns:ns3="69276225-f05c-44c5-92dc-c999460a4149" targetNamespace="http://schemas.microsoft.com/office/2006/metadata/properties" ma:root="true" ma:fieldsID="e9cd408853cc4d95ae2a27577a971dd5" ns2:_="" ns3:_="">
    <xsd:import namespace="d2d4c2ad-b63f-415b-82f0-3296fc2966de"/>
    <xsd:import namespace="69276225-f05c-44c5-92dc-c999460a414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SearchProperties" minOccurs="0"/>
                <xsd:element ref="ns2:MediaServiceObjectDetectorVersions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d4c2ad-b63f-415b-82f0-3296fc2966d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5" nillable="true" ma:taxonomy="true" ma:internalName="lcf76f155ced4ddcb4097134ff3c332f" ma:taxonomyFieldName="MediaServiceImageTags" ma:displayName="Etiquetas de imagen" ma:readOnly="false" ma:fieldId="{5cf76f15-5ced-4ddc-b409-7134ff3c332f}" ma:taxonomyMulti="true" ma:sspId="c40d4899-0986-466d-9443-4d7b8518a0f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276225-f05c-44c5-92dc-c999460a4149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32d65da7-472f-44c6-be22-218d2da46f49}" ma:internalName="TaxCatchAll" ma:showField="CatchAllData" ma:web="69276225-f05c-44c5-92dc-c999460a414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2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3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4227204-CC5B-4985-A284-C0DE88BDF2CA}"/>
</file>

<file path=customXml/itemProps2.xml><?xml version="1.0" encoding="utf-8"?>
<ds:datastoreItem xmlns:ds="http://schemas.openxmlformats.org/officeDocument/2006/customXml" ds:itemID="{F69310D3-39D4-4201-ADB8-11BC47F95AF5}"/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63</Words>
  <Application>Microsoft Macintosh PowerPoint</Application>
  <PresentationFormat>Panorámica</PresentationFormat>
  <Paragraphs>10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Tema de Office</vt:lpstr>
      <vt:lpstr>Presentación de PowerPoint</vt:lpstr>
      <vt:lpstr>Autoincriminación: detención</vt:lpstr>
      <vt:lpstr>Autoincriminación: MP</vt:lpstr>
      <vt:lpstr>Autoincriminación: durante declaración</vt:lpstr>
      <vt:lpstr>Autoincriminación: por amenazas o agresión</vt:lpstr>
      <vt:lpstr>Autoincriminación: audiencia inicial</vt:lpstr>
      <vt:lpstr>Explicación motivo de detención: durante detención</vt:lpstr>
      <vt:lpstr>Explicación del motivo de detención: motivo de acusación</vt:lpstr>
      <vt:lpstr>Explicación del motivo de detención: lectura de declaración</vt:lpstr>
      <vt:lpstr>Explicación del motivo de detención: Explicación del proceso</vt:lpstr>
      <vt:lpstr>Explicación del motivo de detención: Explicación de hechos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Santiago Pardo</dc:creator>
  <cp:lastModifiedBy>Santiago Pardo</cp:lastModifiedBy>
  <cp:revision>1</cp:revision>
  <dcterms:created xsi:type="dcterms:W3CDTF">2024-03-21T18:15:25Z</dcterms:created>
  <dcterms:modified xsi:type="dcterms:W3CDTF">2024-03-21T20:38:44Z</dcterms:modified>
</cp:coreProperties>
</file>

<file path=docProps/thumbnail.jpeg>
</file>